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14"/>
  </p:notesMasterIdLst>
  <p:sldIdLst>
    <p:sldId id="259" r:id="rId5"/>
    <p:sldId id="260" r:id="rId6"/>
    <p:sldId id="261" r:id="rId7"/>
    <p:sldId id="269"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0BF73F-741F-48E8-818F-66A2BDB34BFA}" v="9" dt="2022-10-26T14:11:59.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23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Sullivan" userId="258dbafe1c85049e" providerId="LiveId" clId="{970BF73F-741F-48E8-818F-66A2BDB34BFA}"/>
    <pc:docChg chg="undo custSel addSld delSld modSld sldOrd">
      <pc:chgData name="Michael Sullivan" userId="258dbafe1c85049e" providerId="LiveId" clId="{970BF73F-741F-48E8-818F-66A2BDB34BFA}" dt="2022-10-26T14:12:18.889" v="111" actId="1076"/>
      <pc:docMkLst>
        <pc:docMk/>
      </pc:docMkLst>
      <pc:sldChg chg="modSp mod">
        <pc:chgData name="Michael Sullivan" userId="258dbafe1c85049e" providerId="LiveId" clId="{970BF73F-741F-48E8-818F-66A2BDB34BFA}" dt="2022-10-26T14:05:17.892" v="99" actId="207"/>
        <pc:sldMkLst>
          <pc:docMk/>
          <pc:sldMk cId="4125624695" sldId="259"/>
        </pc:sldMkLst>
        <pc:spChg chg="mod">
          <ac:chgData name="Michael Sullivan" userId="258dbafe1c85049e" providerId="LiveId" clId="{970BF73F-741F-48E8-818F-66A2BDB34BFA}" dt="2022-10-26T14:05:17.892" v="99" actId="207"/>
          <ac:spMkLst>
            <pc:docMk/>
            <pc:sldMk cId="4125624695" sldId="259"/>
            <ac:spMk id="2" creationId="{12D3C9CC-F0AD-4F56-9B0F-18ED29C3B4C9}"/>
          </ac:spMkLst>
        </pc:spChg>
      </pc:sldChg>
      <pc:sldChg chg="modSp mod">
        <pc:chgData name="Michael Sullivan" userId="258dbafe1c85049e" providerId="LiveId" clId="{970BF73F-741F-48E8-818F-66A2BDB34BFA}" dt="2022-10-26T14:06:40.705" v="103" actId="14100"/>
        <pc:sldMkLst>
          <pc:docMk/>
          <pc:sldMk cId="2151924880" sldId="260"/>
        </pc:sldMkLst>
        <pc:spChg chg="mod">
          <ac:chgData name="Michael Sullivan" userId="258dbafe1c85049e" providerId="LiveId" clId="{970BF73F-741F-48E8-818F-66A2BDB34BFA}" dt="2022-10-26T14:06:20.416" v="101" actId="1076"/>
          <ac:spMkLst>
            <pc:docMk/>
            <pc:sldMk cId="2151924880" sldId="260"/>
            <ac:spMk id="2" creationId="{ABD5D5B6-1EE6-4A33-9D8C-0932DF771FAF}"/>
          </ac:spMkLst>
        </pc:spChg>
        <pc:spChg chg="mod">
          <ac:chgData name="Michael Sullivan" userId="258dbafe1c85049e" providerId="LiveId" clId="{970BF73F-741F-48E8-818F-66A2BDB34BFA}" dt="2022-10-26T14:01:35.451" v="62" actId="20577"/>
          <ac:spMkLst>
            <pc:docMk/>
            <pc:sldMk cId="2151924880" sldId="260"/>
            <ac:spMk id="6" creationId="{E0B153FF-4EC7-3E4D-401D-D5DC9E8DF051}"/>
          </ac:spMkLst>
        </pc:spChg>
        <pc:picChg chg="mod">
          <ac:chgData name="Michael Sullivan" userId="258dbafe1c85049e" providerId="LiveId" clId="{970BF73F-741F-48E8-818F-66A2BDB34BFA}" dt="2022-10-26T14:06:40.705" v="103" actId="14100"/>
          <ac:picMkLst>
            <pc:docMk/>
            <pc:sldMk cId="2151924880" sldId="260"/>
            <ac:picMk id="4" creationId="{CE04C5FD-A9A1-B075-2EA8-D1D863974F46}"/>
          </ac:picMkLst>
        </pc:picChg>
      </pc:sldChg>
      <pc:sldChg chg="modSp mod">
        <pc:chgData name="Michael Sullivan" userId="258dbafe1c85049e" providerId="LiveId" clId="{970BF73F-741F-48E8-818F-66A2BDB34BFA}" dt="2022-10-26T14:07:50.183" v="108" actId="1076"/>
        <pc:sldMkLst>
          <pc:docMk/>
          <pc:sldMk cId="3084634294" sldId="261"/>
        </pc:sldMkLst>
        <pc:spChg chg="mod">
          <ac:chgData name="Michael Sullivan" userId="258dbafe1c85049e" providerId="LiveId" clId="{970BF73F-741F-48E8-818F-66A2BDB34BFA}" dt="2022-10-26T14:07:50.183" v="108" actId="1076"/>
          <ac:spMkLst>
            <pc:docMk/>
            <pc:sldMk cId="3084634294" sldId="261"/>
            <ac:spMk id="2" creationId="{C93F471D-7501-C0E3-B72D-E2CD3582B393}"/>
          </ac:spMkLst>
        </pc:spChg>
        <pc:spChg chg="mod">
          <ac:chgData name="Michael Sullivan" userId="258dbafe1c85049e" providerId="LiveId" clId="{970BF73F-741F-48E8-818F-66A2BDB34BFA}" dt="2022-10-26T14:07:17.101" v="105" actId="27636"/>
          <ac:spMkLst>
            <pc:docMk/>
            <pc:sldMk cId="3084634294" sldId="261"/>
            <ac:spMk id="3" creationId="{B2311801-9E24-9B8F-2E04-1BCEE0CC8378}"/>
          </ac:spMkLst>
        </pc:spChg>
        <pc:picChg chg="mod">
          <ac:chgData name="Michael Sullivan" userId="258dbafe1c85049e" providerId="LiveId" clId="{970BF73F-741F-48E8-818F-66A2BDB34BFA}" dt="2022-10-26T14:07:35.660" v="106" actId="1076"/>
          <ac:picMkLst>
            <pc:docMk/>
            <pc:sldMk cId="3084634294" sldId="261"/>
            <ac:picMk id="4" creationId="{49B22D44-3E44-2705-B743-C80B85F9050C}"/>
          </ac:picMkLst>
        </pc:picChg>
      </pc:sldChg>
      <pc:sldChg chg="modSp mod">
        <pc:chgData name="Michael Sullivan" userId="258dbafe1c85049e" providerId="LiveId" clId="{970BF73F-741F-48E8-818F-66A2BDB34BFA}" dt="2022-10-26T14:03:49.370" v="75" actId="207"/>
        <pc:sldMkLst>
          <pc:docMk/>
          <pc:sldMk cId="829553461" sldId="262"/>
        </pc:sldMkLst>
        <pc:spChg chg="mod">
          <ac:chgData name="Michael Sullivan" userId="258dbafe1c85049e" providerId="LiveId" clId="{970BF73F-741F-48E8-818F-66A2BDB34BFA}" dt="2022-10-26T14:03:49.370" v="75" actId="207"/>
          <ac:spMkLst>
            <pc:docMk/>
            <pc:sldMk cId="829553461" sldId="262"/>
            <ac:spMk id="2" creationId="{612860BD-9472-3A3B-0D05-ABE64C4CD798}"/>
          </ac:spMkLst>
        </pc:spChg>
        <pc:spChg chg="mod">
          <ac:chgData name="Michael Sullivan" userId="258dbafe1c85049e" providerId="LiveId" clId="{970BF73F-741F-48E8-818F-66A2BDB34BFA}" dt="2022-09-26T15:17:10.422" v="1"/>
          <ac:spMkLst>
            <pc:docMk/>
            <pc:sldMk cId="829553461" sldId="262"/>
            <ac:spMk id="3" creationId="{DC424DD1-1E93-43BB-4AE9-FFC1CDA2E293}"/>
          </ac:spMkLst>
        </pc:spChg>
      </pc:sldChg>
      <pc:sldChg chg="modSp mod">
        <pc:chgData name="Michael Sullivan" userId="258dbafe1c85049e" providerId="LiveId" clId="{970BF73F-741F-48E8-818F-66A2BDB34BFA}" dt="2022-10-26T14:03:56.354" v="76" actId="207"/>
        <pc:sldMkLst>
          <pc:docMk/>
          <pc:sldMk cId="2561151095" sldId="264"/>
        </pc:sldMkLst>
        <pc:spChg chg="mod">
          <ac:chgData name="Michael Sullivan" userId="258dbafe1c85049e" providerId="LiveId" clId="{970BF73F-741F-48E8-818F-66A2BDB34BFA}" dt="2022-10-26T14:03:56.354" v="76" actId="207"/>
          <ac:spMkLst>
            <pc:docMk/>
            <pc:sldMk cId="2561151095" sldId="264"/>
            <ac:spMk id="2" creationId="{60367DBC-E7B5-9435-10E8-34F8DA9F3E6C}"/>
          </ac:spMkLst>
        </pc:spChg>
        <pc:spChg chg="mod">
          <ac:chgData name="Michael Sullivan" userId="258dbafe1c85049e" providerId="LiveId" clId="{970BF73F-741F-48E8-818F-66A2BDB34BFA}" dt="2022-09-26T21:04:19.213" v="7" actId="1076"/>
          <ac:spMkLst>
            <pc:docMk/>
            <pc:sldMk cId="2561151095" sldId="264"/>
            <ac:spMk id="8" creationId="{A212AD69-BF54-62D4-DDD1-C9F5F73DE615}"/>
          </ac:spMkLst>
        </pc:spChg>
      </pc:sldChg>
      <pc:sldChg chg="modSp mod">
        <pc:chgData name="Michael Sullivan" userId="258dbafe1c85049e" providerId="LiveId" clId="{970BF73F-741F-48E8-818F-66A2BDB34BFA}" dt="2022-10-26T14:04:02.857" v="77" actId="207"/>
        <pc:sldMkLst>
          <pc:docMk/>
          <pc:sldMk cId="81433682" sldId="265"/>
        </pc:sldMkLst>
        <pc:spChg chg="mod">
          <ac:chgData name="Michael Sullivan" userId="258dbafe1c85049e" providerId="LiveId" clId="{970BF73F-741F-48E8-818F-66A2BDB34BFA}" dt="2022-10-26T14:04:02.857" v="77" actId="207"/>
          <ac:spMkLst>
            <pc:docMk/>
            <pc:sldMk cId="81433682" sldId="265"/>
            <ac:spMk id="2" creationId="{C2BBD0AB-4FB8-2A83-241A-27B977080E42}"/>
          </ac:spMkLst>
        </pc:spChg>
        <pc:picChg chg="mod">
          <ac:chgData name="Michael Sullivan" userId="258dbafe1c85049e" providerId="LiveId" clId="{970BF73F-741F-48E8-818F-66A2BDB34BFA}" dt="2022-09-26T21:03:06.006" v="4" actId="1076"/>
          <ac:picMkLst>
            <pc:docMk/>
            <pc:sldMk cId="81433682" sldId="265"/>
            <ac:picMk id="6" creationId="{74B810D1-70D7-4AC9-6C5F-E4401F8A0A34}"/>
          </ac:picMkLst>
        </pc:picChg>
      </pc:sldChg>
      <pc:sldChg chg="delSp modSp mod">
        <pc:chgData name="Michael Sullivan" userId="258dbafe1c85049e" providerId="LiveId" clId="{970BF73F-741F-48E8-818F-66A2BDB34BFA}" dt="2022-10-26T14:04:11.092" v="78" actId="207"/>
        <pc:sldMkLst>
          <pc:docMk/>
          <pc:sldMk cId="977355185" sldId="266"/>
        </pc:sldMkLst>
        <pc:spChg chg="mod">
          <ac:chgData name="Michael Sullivan" userId="258dbafe1c85049e" providerId="LiveId" clId="{970BF73F-741F-48E8-818F-66A2BDB34BFA}" dt="2022-10-26T14:04:11.092" v="78" actId="207"/>
          <ac:spMkLst>
            <pc:docMk/>
            <pc:sldMk cId="977355185" sldId="266"/>
            <ac:spMk id="2" creationId="{B102F888-F706-3372-3BA9-3369DB98D860}"/>
          </ac:spMkLst>
        </pc:spChg>
        <pc:spChg chg="del mod">
          <ac:chgData name="Michael Sullivan" userId="258dbafe1c85049e" providerId="LiveId" clId="{970BF73F-741F-48E8-818F-66A2BDB34BFA}" dt="2022-09-26T21:06:16.969" v="17" actId="21"/>
          <ac:spMkLst>
            <pc:docMk/>
            <pc:sldMk cId="977355185" sldId="266"/>
            <ac:spMk id="3" creationId="{BBB32B1A-BE3E-29AE-D697-28C5BC52CE6D}"/>
          </ac:spMkLst>
        </pc:spChg>
        <pc:picChg chg="mod">
          <ac:chgData name="Michael Sullivan" userId="258dbafe1c85049e" providerId="LiveId" clId="{970BF73F-741F-48E8-818F-66A2BDB34BFA}" dt="2022-10-04T12:55:06.421" v="40" actId="14100"/>
          <ac:picMkLst>
            <pc:docMk/>
            <pc:sldMk cId="977355185" sldId="266"/>
            <ac:picMk id="4" creationId="{A75BC640-60A0-2713-27C2-C27E6DC0693D}"/>
          </ac:picMkLst>
        </pc:picChg>
      </pc:sldChg>
      <pc:sldChg chg="modSp mod setBg">
        <pc:chgData name="Michael Sullivan" userId="258dbafe1c85049e" providerId="LiveId" clId="{970BF73F-741F-48E8-818F-66A2BDB34BFA}" dt="2022-10-26T14:04:59.140" v="98" actId="1076"/>
        <pc:sldMkLst>
          <pc:docMk/>
          <pc:sldMk cId="3150182515" sldId="267"/>
        </pc:sldMkLst>
        <pc:spChg chg="mod">
          <ac:chgData name="Michael Sullivan" userId="258dbafe1c85049e" providerId="LiveId" clId="{970BF73F-741F-48E8-818F-66A2BDB34BFA}" dt="2022-10-26T14:04:59.140" v="98" actId="1076"/>
          <ac:spMkLst>
            <pc:docMk/>
            <pc:sldMk cId="3150182515" sldId="267"/>
            <ac:spMk id="2" creationId="{28C2E353-7F0C-F962-4CCC-2F9E1D811EDA}"/>
          </ac:spMkLst>
        </pc:spChg>
        <pc:picChg chg="mod">
          <ac:chgData name="Michael Sullivan" userId="258dbafe1c85049e" providerId="LiveId" clId="{970BF73F-741F-48E8-818F-66A2BDB34BFA}" dt="2022-09-26T21:09:47.743" v="37" actId="207"/>
          <ac:picMkLst>
            <pc:docMk/>
            <pc:sldMk cId="3150182515" sldId="267"/>
            <ac:picMk id="4" creationId="{20EF7B55-9330-340B-0819-9EB5D87ADCC2}"/>
          </ac:picMkLst>
        </pc:picChg>
      </pc:sldChg>
      <pc:sldChg chg="addSp modSp new del mod ord">
        <pc:chgData name="Michael Sullivan" userId="258dbafe1c85049e" providerId="LiveId" clId="{970BF73F-741F-48E8-818F-66A2BDB34BFA}" dt="2022-10-26T14:00:52.711" v="57" actId="2696"/>
        <pc:sldMkLst>
          <pc:docMk/>
          <pc:sldMk cId="362806465" sldId="268"/>
        </pc:sldMkLst>
        <pc:picChg chg="add mod">
          <ac:chgData name="Michael Sullivan" userId="258dbafe1c85049e" providerId="LiveId" clId="{970BF73F-741F-48E8-818F-66A2BDB34BFA}" dt="2022-10-26T13:49:08.095" v="50" actId="14100"/>
          <ac:picMkLst>
            <pc:docMk/>
            <pc:sldMk cId="362806465" sldId="268"/>
            <ac:picMk id="3" creationId="{0A585801-112A-ABEB-E95D-3432377A28B2}"/>
          </ac:picMkLst>
        </pc:picChg>
      </pc:sldChg>
      <pc:sldChg chg="addSp modSp new mod">
        <pc:chgData name="Michael Sullivan" userId="258dbafe1c85049e" providerId="LiveId" clId="{970BF73F-741F-48E8-818F-66A2BDB34BFA}" dt="2022-10-26T14:12:18.889" v="111" actId="1076"/>
        <pc:sldMkLst>
          <pc:docMk/>
          <pc:sldMk cId="2293703432" sldId="269"/>
        </pc:sldMkLst>
        <pc:picChg chg="add mod">
          <ac:chgData name="Michael Sullivan" userId="258dbafe1c85049e" providerId="LiveId" clId="{970BF73F-741F-48E8-818F-66A2BDB34BFA}" dt="2022-10-26T14:12:18.889" v="111" actId="1076"/>
          <ac:picMkLst>
            <pc:docMk/>
            <pc:sldMk cId="2293703432" sldId="269"/>
            <ac:picMk id="3" creationId="{02D65923-6769-D473-FCEF-14DDC4736AB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8B987B-6643-43AA-9B56-509B80CCD0F3}" type="datetimeFigureOut">
              <a:rPr lang="en-US" smtClean="0"/>
              <a:t>10/26/2022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D42F3-CDD5-4B19-B3DB-7C5223465AF0}" type="slidenum">
              <a:rPr lang="en-US" smtClean="0"/>
              <a:t>‹#›</a:t>
            </a:fld>
            <a:endParaRPr lang="en-US" dirty="0"/>
          </a:p>
        </p:txBody>
      </p:sp>
    </p:spTree>
    <p:extLst>
      <p:ext uri="{BB962C8B-B14F-4D97-AF65-F5344CB8AC3E}">
        <p14:creationId xmlns:p14="http://schemas.microsoft.com/office/powerpoint/2010/main" val="48105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2F5248-46FB-4B21-86CC-193094DCEFA0}"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0885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312BF-6E7B-46F2-B83A-98982FB970FA}"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5595188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312BF-6E7B-46F2-B83A-98982FB970FA}"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823461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312BF-6E7B-46F2-B83A-98982FB970FA}"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259762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312BF-6E7B-46F2-B83A-98982FB970FA}"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461789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312BF-6E7B-46F2-B83A-98982FB970FA}"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1314033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D1CC9A-5A1F-4B55-A065-BB4E65346D4D}"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36979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F9D0E3-2BD6-4254-82D0-8E1441667E33}"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35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BCEC5-CE1B-4617-82D6-65BD0F5B07A5}"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261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0011BD-7957-4CF3-8BCA-9A385F7F00A0}" type="datetime1">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537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4D1E35-9E29-4BA2-8650-B8DF2FB8418A}" type="datetime1">
              <a:rPr lang="en-US" smtClean="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5266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0E36BE-4641-4FC6-BB34-6A020DAA3E16}" type="datetime1">
              <a:rPr lang="en-US" smtClean="0"/>
              <a:t>10/26/2022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2296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3F94D2-0D2E-4C87-8168-ED920BF6FA52}" type="datetime1">
              <a:rPr lang="en-US" smtClean="0"/>
              <a:t>10/26/2022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774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3852E-F5CF-4AEE-8E73-07BBAD90892A}" type="datetime1">
              <a:rPr lang="en-US" smtClean="0"/>
              <a:t>10/26/2022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353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DCBE78-9AC4-4210-8A68-53918CCA97CC}" type="datetime1">
              <a:rPr lang="en-US" smtClean="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9586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9BF09E-DD05-437F-9F41-BFC11A888A78}" type="datetime1">
              <a:rPr lang="en-US" smtClean="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0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E312BF-6E7B-46F2-B83A-98982FB970FA}" type="datetime1">
              <a:rPr lang="en-US" smtClean="0"/>
              <a:t>10/26/2022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86250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3C9CC-F0AD-4F56-9B0F-18ED29C3B4C9}"/>
              </a:ext>
            </a:extLst>
          </p:cNvPr>
          <p:cNvSpPr>
            <a:spLocks noGrp="1"/>
          </p:cNvSpPr>
          <p:nvPr>
            <p:ph type="ctrTitle"/>
          </p:nvPr>
        </p:nvSpPr>
        <p:spPr>
          <a:xfrm>
            <a:off x="1882616" y="572403"/>
            <a:ext cx="7369642" cy="3608480"/>
          </a:xfrm>
        </p:spPr>
        <p:txBody>
          <a:bodyPr>
            <a:normAutofit fontScale="90000"/>
          </a:bodyPr>
          <a:lstStyle/>
          <a:p>
            <a:pPr algn="l"/>
            <a:r>
              <a:rPr lang="en-US" sz="8000" dirty="0">
                <a:solidFill>
                  <a:schemeClr val="tx1"/>
                </a:solidFill>
              </a:rPr>
              <a:t>Cognitive Education Brief Therapy</a:t>
            </a:r>
          </a:p>
        </p:txBody>
      </p:sp>
      <p:sp>
        <p:nvSpPr>
          <p:cNvPr id="3" name="Subtitle 2">
            <a:extLst>
              <a:ext uri="{FF2B5EF4-FFF2-40B4-BE49-F238E27FC236}">
                <a16:creationId xmlns:a16="http://schemas.microsoft.com/office/drawing/2014/main" id="{F5138C4F-5ED7-4B74-B0C6-2DF6DC04F194}"/>
              </a:ext>
            </a:extLst>
          </p:cNvPr>
          <p:cNvSpPr>
            <a:spLocks noGrp="1"/>
          </p:cNvSpPr>
          <p:nvPr>
            <p:ph type="subTitle" idx="1"/>
          </p:nvPr>
        </p:nvSpPr>
        <p:spPr>
          <a:xfrm>
            <a:off x="4684462" y="4925683"/>
            <a:ext cx="6437630" cy="591014"/>
          </a:xfrm>
        </p:spPr>
        <p:txBody>
          <a:bodyPr>
            <a:normAutofit/>
          </a:bodyPr>
          <a:lstStyle/>
          <a:p>
            <a:pPr algn="ctr"/>
            <a:r>
              <a:rPr lang="en-US" sz="2800" dirty="0"/>
              <a:t>Masterpiece Counseling </a:t>
            </a:r>
          </a:p>
        </p:txBody>
      </p:sp>
    </p:spTree>
    <p:extLst>
      <p:ext uri="{BB962C8B-B14F-4D97-AF65-F5344CB8AC3E}">
        <p14:creationId xmlns:p14="http://schemas.microsoft.com/office/powerpoint/2010/main" val="4125624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5D5B6-1EE6-4A33-9D8C-0932DF771FAF}"/>
              </a:ext>
            </a:extLst>
          </p:cNvPr>
          <p:cNvSpPr>
            <a:spLocks noGrp="1"/>
          </p:cNvSpPr>
          <p:nvPr>
            <p:ph type="title"/>
          </p:nvPr>
        </p:nvSpPr>
        <p:spPr>
          <a:xfrm>
            <a:off x="1071374" y="230085"/>
            <a:ext cx="7144546" cy="727446"/>
          </a:xfrm>
        </p:spPr>
        <p:txBody>
          <a:bodyPr>
            <a:noAutofit/>
          </a:bodyPr>
          <a:lstStyle/>
          <a:p>
            <a:pPr algn="l"/>
            <a:r>
              <a:rPr lang="en-US" sz="4400" dirty="0"/>
              <a:t>    </a:t>
            </a:r>
            <a:r>
              <a:rPr lang="en-US" sz="4400" dirty="0">
                <a:solidFill>
                  <a:schemeClr val="tx1"/>
                </a:solidFill>
              </a:rPr>
              <a:t>Decision Making Machine </a:t>
            </a:r>
          </a:p>
        </p:txBody>
      </p:sp>
      <p:sp>
        <p:nvSpPr>
          <p:cNvPr id="6" name="Content Placeholder 5">
            <a:extLst>
              <a:ext uri="{FF2B5EF4-FFF2-40B4-BE49-F238E27FC236}">
                <a16:creationId xmlns:a16="http://schemas.microsoft.com/office/drawing/2014/main" id="{E0B153FF-4EC7-3E4D-401D-D5DC9E8DF051}"/>
              </a:ext>
            </a:extLst>
          </p:cNvPr>
          <p:cNvSpPr>
            <a:spLocks noGrp="1"/>
          </p:cNvSpPr>
          <p:nvPr>
            <p:ph idx="1"/>
          </p:nvPr>
        </p:nvSpPr>
        <p:spPr>
          <a:xfrm>
            <a:off x="575035" y="1371599"/>
            <a:ext cx="8682087" cy="5374257"/>
          </a:xfrm>
        </p:spPr>
        <p:txBody>
          <a:bodyPr>
            <a:normAutofit/>
          </a:bodyPr>
          <a:lstStyle/>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pPr marL="0" indent="0">
              <a:buNone/>
            </a:pPr>
            <a:endParaRPr lang="en-US" sz="1200" dirty="0"/>
          </a:p>
          <a:p>
            <a:r>
              <a:rPr lang="en-US" sz="1200" dirty="0"/>
              <a:t>Triggers are products of our environment and inform us of the world around us. We analyze this data to generate favorable behaviors. We sometimes develop systematic errors in the way we interpret data. Understanding this machine can help focus attention to the areas that need repair or change. We practice with identifying triggers and assign values to these, so that we become more mindful of our environment and how we interact with it. Over time we develop an understanding of our obsessions and can limit the impulsive actions and increase good strategy.</a:t>
            </a:r>
          </a:p>
        </p:txBody>
      </p:sp>
      <p:pic>
        <p:nvPicPr>
          <p:cNvPr id="4" name="Picture 3">
            <a:extLst>
              <a:ext uri="{FF2B5EF4-FFF2-40B4-BE49-F238E27FC236}">
                <a16:creationId xmlns:a16="http://schemas.microsoft.com/office/drawing/2014/main" id="{CE04C5FD-A9A1-B075-2EA8-D1D863974F46}"/>
              </a:ext>
            </a:extLst>
          </p:cNvPr>
          <p:cNvPicPr>
            <a:picLocks noChangeAspect="1"/>
          </p:cNvPicPr>
          <p:nvPr/>
        </p:nvPicPr>
        <p:blipFill>
          <a:blip r:embed="rId2"/>
          <a:stretch>
            <a:fillRect/>
          </a:stretch>
        </p:blipFill>
        <p:spPr>
          <a:xfrm>
            <a:off x="1500996" y="957531"/>
            <a:ext cx="6252033" cy="4478841"/>
          </a:xfrm>
          <a:prstGeom prst="rect">
            <a:avLst/>
          </a:prstGeom>
        </p:spPr>
      </p:pic>
    </p:spTree>
    <p:extLst>
      <p:ext uri="{BB962C8B-B14F-4D97-AF65-F5344CB8AC3E}">
        <p14:creationId xmlns:p14="http://schemas.microsoft.com/office/powerpoint/2010/main" val="215192488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F471D-7501-C0E3-B72D-E2CD3582B393}"/>
              </a:ext>
            </a:extLst>
          </p:cNvPr>
          <p:cNvSpPr>
            <a:spLocks noGrp="1"/>
          </p:cNvSpPr>
          <p:nvPr>
            <p:ph type="title"/>
          </p:nvPr>
        </p:nvSpPr>
        <p:spPr>
          <a:xfrm>
            <a:off x="2138477" y="278023"/>
            <a:ext cx="5148864" cy="1077229"/>
          </a:xfrm>
        </p:spPr>
        <p:txBody>
          <a:bodyPr>
            <a:normAutofit/>
          </a:bodyPr>
          <a:lstStyle/>
          <a:p>
            <a:r>
              <a:rPr lang="en-US" sz="4400" dirty="0">
                <a:solidFill>
                  <a:schemeClr val="tx1"/>
                </a:solidFill>
              </a:rPr>
              <a:t>Measuring Behavior</a:t>
            </a:r>
          </a:p>
        </p:txBody>
      </p:sp>
      <p:sp>
        <p:nvSpPr>
          <p:cNvPr id="3" name="Content Placeholder 2">
            <a:extLst>
              <a:ext uri="{FF2B5EF4-FFF2-40B4-BE49-F238E27FC236}">
                <a16:creationId xmlns:a16="http://schemas.microsoft.com/office/drawing/2014/main" id="{B2311801-9E24-9B8F-2E04-1BCEE0CC8378}"/>
              </a:ext>
            </a:extLst>
          </p:cNvPr>
          <p:cNvSpPr>
            <a:spLocks noGrp="1"/>
          </p:cNvSpPr>
          <p:nvPr>
            <p:ph idx="1"/>
          </p:nvPr>
        </p:nvSpPr>
        <p:spPr/>
        <p:txBody>
          <a:bodyPr>
            <a:normAutofit lnSpcReduction="10000"/>
          </a:bodyPr>
          <a:lstStyle/>
          <a:p>
            <a:pPr marL="0" indent="0">
              <a:buNone/>
            </a:pPr>
            <a:endParaRPr lang="en-US" sz="1200" dirty="0"/>
          </a:p>
          <a:p>
            <a:pPr marL="0" indent="0">
              <a:buNone/>
            </a:pPr>
            <a:r>
              <a:rPr lang="en-US" sz="2400" dirty="0"/>
              <a:t>  </a:t>
            </a:r>
          </a:p>
          <a:p>
            <a:pPr marL="0" indent="0">
              <a:buNone/>
            </a:pPr>
            <a:r>
              <a:rPr lang="en-US" sz="2400" dirty="0"/>
              <a:t> </a:t>
            </a:r>
          </a:p>
          <a:p>
            <a:pPr marL="0" indent="0">
              <a:buNone/>
            </a:pPr>
            <a:r>
              <a:rPr lang="en-US" sz="2400" dirty="0"/>
              <a:t>0       .       .       .       .       5       .       .       .       .       10</a:t>
            </a:r>
          </a:p>
          <a:p>
            <a:endParaRPr lang="en-US" sz="1200" dirty="0"/>
          </a:p>
          <a:p>
            <a:endParaRPr lang="en-US" sz="1200" dirty="0"/>
          </a:p>
          <a:p>
            <a:r>
              <a:rPr lang="en-US" sz="1600" dirty="0"/>
              <a:t>The measure of behavior is its effect on survival. High quality behaviors are those that secure, enhance or directly result in survival. Low quality behaviors place an organism at risk, reduce security or cause harm. Scoring behaviors on a scale (see below) can help bring awareness to patterns and old behaviors that no longer or never did serve well. Targeting high quality behaviors with consistency is the foundation of mental health.</a:t>
            </a:r>
          </a:p>
        </p:txBody>
      </p:sp>
      <p:pic>
        <p:nvPicPr>
          <p:cNvPr id="4" name="Picture 3">
            <a:extLst>
              <a:ext uri="{FF2B5EF4-FFF2-40B4-BE49-F238E27FC236}">
                <a16:creationId xmlns:a16="http://schemas.microsoft.com/office/drawing/2014/main" id="{49B22D44-3E44-2705-B743-C80B85F9050C}"/>
              </a:ext>
            </a:extLst>
          </p:cNvPr>
          <p:cNvPicPr>
            <a:picLocks noChangeAspect="1"/>
          </p:cNvPicPr>
          <p:nvPr/>
        </p:nvPicPr>
        <p:blipFill>
          <a:blip r:embed="rId2"/>
          <a:stretch>
            <a:fillRect/>
          </a:stretch>
        </p:blipFill>
        <p:spPr>
          <a:xfrm>
            <a:off x="750499" y="911528"/>
            <a:ext cx="7924820" cy="2299492"/>
          </a:xfrm>
          <a:prstGeom prst="rect">
            <a:avLst/>
          </a:prstGeom>
        </p:spPr>
      </p:pic>
    </p:spTree>
    <p:extLst>
      <p:ext uri="{BB962C8B-B14F-4D97-AF65-F5344CB8AC3E}">
        <p14:creationId xmlns:p14="http://schemas.microsoft.com/office/powerpoint/2010/main" val="308463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D65923-6769-D473-FCEF-14DDC4736AB1}"/>
              </a:ext>
            </a:extLst>
          </p:cNvPr>
          <p:cNvPicPr>
            <a:picLocks noChangeAspect="1"/>
          </p:cNvPicPr>
          <p:nvPr/>
        </p:nvPicPr>
        <p:blipFill>
          <a:blip r:embed="rId2"/>
          <a:srcRect/>
          <a:stretch/>
        </p:blipFill>
        <p:spPr>
          <a:xfrm>
            <a:off x="1146123" y="128293"/>
            <a:ext cx="7665367" cy="6958929"/>
          </a:xfrm>
          <a:prstGeom prst="rect">
            <a:avLst/>
          </a:prstGeom>
        </p:spPr>
      </p:pic>
    </p:spTree>
    <p:extLst>
      <p:ext uri="{BB962C8B-B14F-4D97-AF65-F5344CB8AC3E}">
        <p14:creationId xmlns:p14="http://schemas.microsoft.com/office/powerpoint/2010/main" val="2293703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60BD-9472-3A3B-0D05-ABE64C4CD798}"/>
              </a:ext>
            </a:extLst>
          </p:cNvPr>
          <p:cNvSpPr>
            <a:spLocks noGrp="1"/>
          </p:cNvSpPr>
          <p:nvPr>
            <p:ph type="title"/>
          </p:nvPr>
        </p:nvSpPr>
        <p:spPr>
          <a:xfrm>
            <a:off x="1973522" y="506399"/>
            <a:ext cx="6004291" cy="1077229"/>
          </a:xfrm>
        </p:spPr>
        <p:txBody>
          <a:bodyPr>
            <a:normAutofit/>
          </a:bodyPr>
          <a:lstStyle/>
          <a:p>
            <a:r>
              <a:rPr lang="en-US" sz="4400" dirty="0">
                <a:solidFill>
                  <a:schemeClr val="tx1"/>
                </a:solidFill>
              </a:rPr>
              <a:t>Decision Making Skills</a:t>
            </a:r>
          </a:p>
        </p:txBody>
      </p:sp>
      <p:sp>
        <p:nvSpPr>
          <p:cNvPr id="3" name="Content Placeholder 2">
            <a:extLst>
              <a:ext uri="{FF2B5EF4-FFF2-40B4-BE49-F238E27FC236}">
                <a16:creationId xmlns:a16="http://schemas.microsoft.com/office/drawing/2014/main" id="{DC424DD1-1E93-43BB-4AE9-FFC1CDA2E293}"/>
              </a:ext>
            </a:extLst>
          </p:cNvPr>
          <p:cNvSpPr>
            <a:spLocks noGrp="1"/>
          </p:cNvSpPr>
          <p:nvPr>
            <p:ph idx="1"/>
          </p:nvPr>
        </p:nvSpPr>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r>
              <a:rPr lang="en-US" dirty="0"/>
              <a:t>Skill Levels:</a:t>
            </a:r>
          </a:p>
          <a:p>
            <a:r>
              <a:rPr lang="en-US" dirty="0"/>
              <a:t>Mal-adaptive Skills: Will always cause more harm than good.</a:t>
            </a:r>
          </a:p>
          <a:p>
            <a:r>
              <a:rPr lang="en-US" dirty="0"/>
              <a:t>Neutral Skills: Will cause neither harm nor growth.</a:t>
            </a:r>
          </a:p>
          <a:p>
            <a:r>
              <a:rPr lang="en-US" dirty="0"/>
              <a:t>Healthy Skills: Will always promote healthy development.</a:t>
            </a:r>
          </a:p>
          <a:p>
            <a:endParaRPr lang="en-US" dirty="0"/>
          </a:p>
        </p:txBody>
      </p:sp>
      <p:pic>
        <p:nvPicPr>
          <p:cNvPr id="4" name="Picture 3">
            <a:extLst>
              <a:ext uri="{FF2B5EF4-FFF2-40B4-BE49-F238E27FC236}">
                <a16:creationId xmlns:a16="http://schemas.microsoft.com/office/drawing/2014/main" id="{517BE217-30A5-CE0D-618A-6EC1232FE546}"/>
              </a:ext>
            </a:extLst>
          </p:cNvPr>
          <p:cNvPicPr>
            <a:picLocks noChangeAspect="1"/>
          </p:cNvPicPr>
          <p:nvPr/>
        </p:nvPicPr>
        <p:blipFill>
          <a:blip r:embed="rId2"/>
          <a:stretch>
            <a:fillRect/>
          </a:stretch>
        </p:blipFill>
        <p:spPr>
          <a:xfrm>
            <a:off x="1378490" y="1366886"/>
            <a:ext cx="7177059" cy="3101419"/>
          </a:xfrm>
          <a:prstGeom prst="rect">
            <a:avLst/>
          </a:prstGeom>
        </p:spPr>
      </p:pic>
    </p:spTree>
    <p:extLst>
      <p:ext uri="{BB962C8B-B14F-4D97-AF65-F5344CB8AC3E}">
        <p14:creationId xmlns:p14="http://schemas.microsoft.com/office/powerpoint/2010/main" val="829553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67DBC-E7B5-9435-10E8-34F8DA9F3E6C}"/>
              </a:ext>
            </a:extLst>
          </p:cNvPr>
          <p:cNvSpPr>
            <a:spLocks noGrp="1"/>
          </p:cNvSpPr>
          <p:nvPr>
            <p:ph type="title"/>
          </p:nvPr>
        </p:nvSpPr>
        <p:spPr>
          <a:xfrm>
            <a:off x="1949953" y="317369"/>
            <a:ext cx="5911943" cy="1320800"/>
          </a:xfrm>
        </p:spPr>
        <p:txBody>
          <a:bodyPr>
            <a:normAutofit/>
          </a:bodyPr>
          <a:lstStyle/>
          <a:p>
            <a:r>
              <a:rPr lang="en-US" sz="4400" dirty="0">
                <a:solidFill>
                  <a:schemeClr val="tx1"/>
                </a:solidFill>
              </a:rPr>
              <a:t>Destination/Purpose</a:t>
            </a:r>
          </a:p>
        </p:txBody>
      </p:sp>
      <p:pic>
        <p:nvPicPr>
          <p:cNvPr id="6" name="Content Placeholder 5">
            <a:extLst>
              <a:ext uri="{FF2B5EF4-FFF2-40B4-BE49-F238E27FC236}">
                <a16:creationId xmlns:a16="http://schemas.microsoft.com/office/drawing/2014/main" id="{14944FB7-39C9-21F9-39FD-A0A809DF077D}"/>
              </a:ext>
            </a:extLst>
          </p:cNvPr>
          <p:cNvPicPr>
            <a:picLocks noGrp="1" noChangeAspect="1"/>
          </p:cNvPicPr>
          <p:nvPr>
            <p:ph idx="1"/>
          </p:nvPr>
        </p:nvPicPr>
        <p:blipFill>
          <a:blip r:embed="rId2"/>
          <a:stretch>
            <a:fillRect/>
          </a:stretch>
        </p:blipFill>
        <p:spPr>
          <a:xfrm>
            <a:off x="1878830" y="820131"/>
            <a:ext cx="5911943" cy="4232079"/>
          </a:xfrm>
          <a:prstGeom prst="rect">
            <a:avLst/>
          </a:prstGeom>
        </p:spPr>
      </p:pic>
      <p:sp>
        <p:nvSpPr>
          <p:cNvPr id="8" name="TextBox 7">
            <a:extLst>
              <a:ext uri="{FF2B5EF4-FFF2-40B4-BE49-F238E27FC236}">
                <a16:creationId xmlns:a16="http://schemas.microsoft.com/office/drawing/2014/main" id="{A212AD69-BF54-62D4-DDD1-C9F5F73DE615}"/>
              </a:ext>
            </a:extLst>
          </p:cNvPr>
          <p:cNvSpPr txBox="1"/>
          <p:nvPr/>
        </p:nvSpPr>
        <p:spPr>
          <a:xfrm>
            <a:off x="572963" y="4724795"/>
            <a:ext cx="8558181" cy="1815882"/>
          </a:xfrm>
          <a:prstGeom prst="rect">
            <a:avLst/>
          </a:prstGeom>
          <a:noFill/>
        </p:spPr>
        <p:txBody>
          <a:bodyPr wrap="square">
            <a:spAutoFit/>
          </a:bodyPr>
          <a:lstStyle/>
          <a:p>
            <a:r>
              <a:rPr lang="en-US" sz="1600" dirty="0"/>
              <a:t>Healthy skills and constantly making high quality decisions will generate a state of perpetual awe. By constantly using healthy skills, we begin to demand truth over comfort while becoming eager to learn more. Radical acceptance gives us a focused zeal for discovery. Increasingly, new concepts and skills become part of our survival. A lack of expectation brings clarity of vision, which helps us better harmonize with the world around us. Relieved of unnecessary stress and expectation, we reveal our individual role as only we can see it.</a:t>
            </a:r>
          </a:p>
        </p:txBody>
      </p:sp>
    </p:spTree>
    <p:extLst>
      <p:ext uri="{BB962C8B-B14F-4D97-AF65-F5344CB8AC3E}">
        <p14:creationId xmlns:p14="http://schemas.microsoft.com/office/powerpoint/2010/main" val="256115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BD0AB-4FB8-2A83-241A-27B977080E42}"/>
              </a:ext>
            </a:extLst>
          </p:cNvPr>
          <p:cNvSpPr>
            <a:spLocks noGrp="1"/>
          </p:cNvSpPr>
          <p:nvPr>
            <p:ph type="title"/>
          </p:nvPr>
        </p:nvSpPr>
        <p:spPr>
          <a:xfrm>
            <a:off x="1864714" y="471577"/>
            <a:ext cx="5792477" cy="1320800"/>
          </a:xfrm>
        </p:spPr>
        <p:txBody>
          <a:bodyPr>
            <a:normAutofit/>
          </a:bodyPr>
          <a:lstStyle/>
          <a:p>
            <a:r>
              <a:rPr lang="en-US" sz="4400" dirty="0">
                <a:solidFill>
                  <a:schemeClr val="tx1"/>
                </a:solidFill>
              </a:rPr>
              <a:t>The Hero’s Journey</a:t>
            </a:r>
          </a:p>
        </p:txBody>
      </p:sp>
      <p:pic>
        <p:nvPicPr>
          <p:cNvPr id="6" name="Content Placeholder 5">
            <a:extLst>
              <a:ext uri="{FF2B5EF4-FFF2-40B4-BE49-F238E27FC236}">
                <a16:creationId xmlns:a16="http://schemas.microsoft.com/office/drawing/2014/main" id="{74B810D1-70D7-4AC9-6C5F-E4401F8A0A34}"/>
              </a:ext>
            </a:extLst>
          </p:cNvPr>
          <p:cNvPicPr>
            <a:picLocks noGrp="1" noChangeAspect="1"/>
          </p:cNvPicPr>
          <p:nvPr>
            <p:ph idx="1"/>
          </p:nvPr>
        </p:nvPicPr>
        <p:blipFill>
          <a:blip r:embed="rId2"/>
          <a:stretch>
            <a:fillRect/>
          </a:stretch>
        </p:blipFill>
        <p:spPr>
          <a:xfrm>
            <a:off x="575870" y="1280475"/>
            <a:ext cx="8370167" cy="5580112"/>
          </a:xfrm>
          <a:prstGeom prst="rect">
            <a:avLst/>
          </a:prstGeom>
        </p:spPr>
      </p:pic>
    </p:spTree>
    <p:extLst>
      <p:ext uri="{BB962C8B-B14F-4D97-AF65-F5344CB8AC3E}">
        <p14:creationId xmlns:p14="http://schemas.microsoft.com/office/powerpoint/2010/main" val="8143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2F888-F706-3372-3BA9-3369DB98D860}"/>
              </a:ext>
            </a:extLst>
          </p:cNvPr>
          <p:cNvSpPr>
            <a:spLocks noGrp="1"/>
          </p:cNvSpPr>
          <p:nvPr>
            <p:ph type="title"/>
          </p:nvPr>
        </p:nvSpPr>
        <p:spPr/>
        <p:txBody>
          <a:bodyPr>
            <a:normAutofit/>
          </a:bodyPr>
          <a:lstStyle/>
          <a:p>
            <a:r>
              <a:rPr lang="en-US" sz="4400" dirty="0"/>
              <a:t>             </a:t>
            </a:r>
            <a:r>
              <a:rPr lang="en-US" sz="4400" dirty="0">
                <a:solidFill>
                  <a:schemeClr val="tx1"/>
                </a:solidFill>
              </a:rPr>
              <a:t>Power Pyramid</a:t>
            </a:r>
          </a:p>
        </p:txBody>
      </p:sp>
      <p:pic>
        <p:nvPicPr>
          <p:cNvPr id="4" name="Picture 3">
            <a:extLst>
              <a:ext uri="{FF2B5EF4-FFF2-40B4-BE49-F238E27FC236}">
                <a16:creationId xmlns:a16="http://schemas.microsoft.com/office/drawing/2014/main" id="{A75BC640-60A0-2713-27C2-C27E6DC0693D}"/>
              </a:ext>
            </a:extLst>
          </p:cNvPr>
          <p:cNvPicPr>
            <a:picLocks noChangeAspect="1"/>
          </p:cNvPicPr>
          <p:nvPr/>
        </p:nvPicPr>
        <p:blipFill>
          <a:blip r:embed="rId2"/>
          <a:stretch>
            <a:fillRect/>
          </a:stretch>
        </p:blipFill>
        <p:spPr>
          <a:xfrm>
            <a:off x="2518914" y="1322307"/>
            <a:ext cx="6625087" cy="4345248"/>
          </a:xfrm>
          <a:prstGeom prst="rect">
            <a:avLst/>
          </a:prstGeom>
        </p:spPr>
      </p:pic>
    </p:spTree>
    <p:extLst>
      <p:ext uri="{BB962C8B-B14F-4D97-AF65-F5344CB8AC3E}">
        <p14:creationId xmlns:p14="http://schemas.microsoft.com/office/powerpoint/2010/main" val="97735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2E353-7F0C-F962-4CCC-2F9E1D811EDA}"/>
              </a:ext>
            </a:extLst>
          </p:cNvPr>
          <p:cNvSpPr>
            <a:spLocks noGrp="1"/>
          </p:cNvSpPr>
          <p:nvPr>
            <p:ph type="title"/>
          </p:nvPr>
        </p:nvSpPr>
        <p:spPr>
          <a:xfrm>
            <a:off x="1483745" y="316303"/>
            <a:ext cx="6452558" cy="908649"/>
          </a:xfrm>
        </p:spPr>
        <p:txBody>
          <a:bodyPr>
            <a:normAutofit/>
          </a:bodyPr>
          <a:lstStyle/>
          <a:p>
            <a:r>
              <a:rPr lang="en-US" sz="4400" dirty="0"/>
              <a:t>  </a:t>
            </a:r>
            <a:r>
              <a:rPr lang="en-US" sz="4400" dirty="0">
                <a:solidFill>
                  <a:schemeClr val="tx1"/>
                </a:solidFill>
              </a:rPr>
              <a:t>Awaking Authentic Self</a:t>
            </a:r>
          </a:p>
        </p:txBody>
      </p:sp>
      <p:pic>
        <p:nvPicPr>
          <p:cNvPr id="4" name="Content Placeholder 3">
            <a:extLst>
              <a:ext uri="{FF2B5EF4-FFF2-40B4-BE49-F238E27FC236}">
                <a16:creationId xmlns:a16="http://schemas.microsoft.com/office/drawing/2014/main" id="{20EF7B55-9330-340B-0819-9EB5D87ADCC2}"/>
              </a:ext>
            </a:extLst>
          </p:cNvPr>
          <p:cNvPicPr>
            <a:picLocks noGrp="1" noChangeAspect="1"/>
          </p:cNvPicPr>
          <p:nvPr>
            <p:ph idx="1"/>
          </p:nvPr>
        </p:nvPicPr>
        <p:blipFill>
          <a:blip r:embed="rId2"/>
          <a:stretch>
            <a:fillRect/>
          </a:stretch>
        </p:blipFill>
        <p:spPr>
          <a:xfrm>
            <a:off x="480380" y="1992702"/>
            <a:ext cx="9223490" cy="3080817"/>
          </a:xfrm>
          <a:prstGeom prst="rect">
            <a:avLst/>
          </a:prstGeom>
        </p:spPr>
      </p:pic>
    </p:spTree>
    <p:extLst>
      <p:ext uri="{BB962C8B-B14F-4D97-AF65-F5344CB8AC3E}">
        <p14:creationId xmlns:p14="http://schemas.microsoft.com/office/powerpoint/2010/main" val="31501825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9D4EA3-187B-4130-8E4D-A4F81F967848}">
  <ds:schemaRefs>
    <ds:schemaRef ds:uri="http://schemas.microsoft.com/sharepoint/v3/contenttype/forms"/>
  </ds:schemaRefs>
</ds:datastoreItem>
</file>

<file path=customXml/itemProps2.xml><?xml version="1.0" encoding="utf-8"?>
<ds:datastoreItem xmlns:ds="http://schemas.openxmlformats.org/officeDocument/2006/customXml" ds:itemID="{6E38766F-4A4C-4A97-A586-D473DB738966}">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A15A3BA9-6D02-4532-AB7C-88A97C6EE2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5553</TotalTime>
  <Words>350</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Cognitive Education Brief Therapy</vt:lpstr>
      <vt:lpstr>    Decision Making Machine </vt:lpstr>
      <vt:lpstr>Measuring Behavior</vt:lpstr>
      <vt:lpstr>PowerPoint Presentation</vt:lpstr>
      <vt:lpstr>Decision Making Skills</vt:lpstr>
      <vt:lpstr>Destination/Purpose</vt:lpstr>
      <vt:lpstr>The Hero’s Journey</vt:lpstr>
      <vt:lpstr>             Power Pyramid</vt:lpstr>
      <vt:lpstr>  Awaking Authentic Self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Education Brief Therapy</dc:title>
  <dc:creator>Michael Sullivan</dc:creator>
  <cp:lastModifiedBy>Michael Sullivan</cp:lastModifiedBy>
  <cp:revision>1</cp:revision>
  <dcterms:created xsi:type="dcterms:W3CDTF">2022-09-22T19:20:28Z</dcterms:created>
  <dcterms:modified xsi:type="dcterms:W3CDTF">2022-10-26T14:12:21Z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